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37" r:id="rId3"/>
    <p:sldId id="650" r:id="rId4"/>
    <p:sldId id="651" r:id="rId5"/>
    <p:sldId id="641" r:id="rId6"/>
    <p:sldId id="368" r:id="rId7"/>
    <p:sldId id="367" r:id="rId8"/>
    <p:sldId id="631" r:id="rId9"/>
    <p:sldId id="632" r:id="rId10"/>
    <p:sldId id="633" r:id="rId11"/>
    <p:sldId id="646" r:id="rId12"/>
    <p:sldId id="644" r:id="rId13"/>
    <p:sldId id="356" r:id="rId14"/>
    <p:sldId id="357" r:id="rId15"/>
    <p:sldId id="634" r:id="rId16"/>
    <p:sldId id="635" r:id="rId17"/>
    <p:sldId id="360" r:id="rId18"/>
    <p:sldId id="361" r:id="rId19"/>
    <p:sldId id="362" r:id="rId20"/>
    <p:sldId id="369" r:id="rId21"/>
    <p:sldId id="363" r:id="rId22"/>
    <p:sldId id="365" r:id="rId23"/>
    <p:sldId id="653" r:id="rId24"/>
    <p:sldId id="364" r:id="rId25"/>
    <p:sldId id="643" r:id="rId26"/>
    <p:sldId id="2108" r:id="rId27"/>
    <p:sldId id="626" r:id="rId28"/>
    <p:sldId id="627" r:id="rId29"/>
    <p:sldId id="629" r:id="rId30"/>
    <p:sldId id="636" r:id="rId31"/>
    <p:sldId id="637" r:id="rId32"/>
    <p:sldId id="654" r:id="rId33"/>
    <p:sldId id="655" r:id="rId34"/>
    <p:sldId id="656" r:id="rId35"/>
    <p:sldId id="657" r:id="rId36"/>
    <p:sldId id="642" r:id="rId37"/>
    <p:sldId id="2106" r:id="rId38"/>
    <p:sldId id="2107" r:id="rId39"/>
    <p:sldId id="2105" r:id="rId40"/>
    <p:sldId id="639" r:id="rId41"/>
    <p:sldId id="64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B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7E75D-1510-4F7B-9E01-B3BFA42A4EF9}" v="10" dt="2020-12-14T07:24:22.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6" d="100"/>
          <a:sy n="76" d="100"/>
        </p:scale>
        <p:origin x="533" y="86"/>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DAD7E75D-1510-4F7B-9E01-B3BFA42A4EF9}"/>
    <pc:docChg chg="undo custSel delSld modSld">
      <pc:chgData name="Rob Sewell" userId="c802df42025d5e1f" providerId="LiveId" clId="{DAD7E75D-1510-4F7B-9E01-B3BFA42A4EF9}" dt="2020-12-14T17:22:33.045" v="93"/>
      <pc:docMkLst>
        <pc:docMk/>
      </pc:docMkLst>
      <pc:sldChg chg="delSp modSp mod setBg modClrScheme chgLayout">
        <pc:chgData name="Rob Sewell" userId="c802df42025d5e1f" providerId="LiveId" clId="{DAD7E75D-1510-4F7B-9E01-B3BFA42A4EF9}" dt="2020-12-14T07:24:55.274" v="91" actId="478"/>
        <pc:sldMkLst>
          <pc:docMk/>
          <pc:sldMk cId="4276042409" sldId="256"/>
        </pc:sldMkLst>
        <pc:spChg chg="mod ord">
          <ac:chgData name="Rob Sewell" userId="c802df42025d5e1f" providerId="LiveId" clId="{DAD7E75D-1510-4F7B-9E01-B3BFA42A4EF9}" dt="2020-12-14T07:23:09.428" v="81" actId="20577"/>
          <ac:spMkLst>
            <pc:docMk/>
            <pc:sldMk cId="4276042409" sldId="256"/>
            <ac:spMk id="2" creationId="{3E9B1C1C-B7BF-4F25-B944-3E580E0E2347}"/>
          </ac:spMkLst>
        </pc:spChg>
        <pc:spChg chg="mod ord">
          <ac:chgData name="Rob Sewell" userId="c802df42025d5e1f" providerId="LiveId" clId="{DAD7E75D-1510-4F7B-9E01-B3BFA42A4EF9}" dt="2020-12-14T07:21:02.946" v="4" actId="700"/>
          <ac:spMkLst>
            <pc:docMk/>
            <pc:sldMk cId="4276042409" sldId="256"/>
            <ac:spMk id="3" creationId="{63FF0BA1-7FD7-4635-A1B3-C8B210391325}"/>
          </ac:spMkLst>
        </pc:spChg>
        <pc:spChg chg="del mod ord">
          <ac:chgData name="Rob Sewell" userId="c802df42025d5e1f" providerId="LiveId" clId="{DAD7E75D-1510-4F7B-9E01-B3BFA42A4EF9}" dt="2020-12-14T07:22:41.331" v="7" actId="478"/>
          <ac:spMkLst>
            <pc:docMk/>
            <pc:sldMk cId="4276042409" sldId="256"/>
            <ac:spMk id="4" creationId="{CD1594EE-13B1-4192-B3BD-2C8D42B556B9}"/>
          </ac:spMkLst>
        </pc:spChg>
        <pc:cxnChg chg="del">
          <ac:chgData name="Rob Sewell" userId="c802df42025d5e1f" providerId="LiveId" clId="{DAD7E75D-1510-4F7B-9E01-B3BFA42A4EF9}" dt="2020-12-14T07:24:55.274" v="91" actId="478"/>
          <ac:cxnSpMkLst>
            <pc:docMk/>
            <pc:sldMk cId="4276042409" sldId="256"/>
            <ac:cxnSpMk id="27" creationId="{E6BAD6B7-3F70-452E-98A3-4E4C9A74B810}"/>
          </ac:cxnSpMkLst>
        </pc:cxnChg>
      </pc:sldChg>
      <pc:sldChg chg="del">
        <pc:chgData name="Rob Sewell" userId="c802df42025d5e1f" providerId="LiveId" clId="{DAD7E75D-1510-4F7B-9E01-B3BFA42A4EF9}" dt="2020-12-14T07:20:36.467" v="0" actId="2696"/>
        <pc:sldMkLst>
          <pc:docMk/>
          <pc:sldMk cId="602742033" sldId="257"/>
        </pc:sldMkLst>
      </pc:sldChg>
      <pc:sldChg chg="del setBg">
        <pc:chgData name="Rob Sewell" userId="c802df42025d5e1f" providerId="LiveId" clId="{DAD7E75D-1510-4F7B-9E01-B3BFA42A4EF9}" dt="2020-12-14T07:24:31.309" v="90" actId="2696"/>
        <pc:sldMkLst>
          <pc:docMk/>
          <pc:sldMk cId="180802053" sldId="259"/>
        </pc:sldMkLst>
      </pc:sldChg>
      <pc:sldChg chg="del setBg">
        <pc:chgData name="Rob Sewell" userId="c802df42025d5e1f" providerId="LiveId" clId="{DAD7E75D-1510-4F7B-9E01-B3BFA42A4EF9}" dt="2020-12-14T07:24:31.309" v="90" actId="2696"/>
        <pc:sldMkLst>
          <pc:docMk/>
          <pc:sldMk cId="585557992" sldId="261"/>
        </pc:sldMkLst>
      </pc:sldChg>
      <pc:sldChg chg="del setBg">
        <pc:chgData name="Rob Sewell" userId="c802df42025d5e1f" providerId="LiveId" clId="{DAD7E75D-1510-4F7B-9E01-B3BFA42A4EF9}" dt="2020-12-14T07:24:31.309" v="90" actId="2696"/>
        <pc:sldMkLst>
          <pc:docMk/>
          <pc:sldMk cId="1355164371" sldId="262"/>
        </pc:sldMkLst>
      </pc:sldChg>
      <pc:sldChg chg="del setBg">
        <pc:chgData name="Rob Sewell" userId="c802df42025d5e1f" providerId="LiveId" clId="{DAD7E75D-1510-4F7B-9E01-B3BFA42A4EF9}" dt="2020-12-14T07:24:31.309" v="90" actId="2696"/>
        <pc:sldMkLst>
          <pc:docMk/>
          <pc:sldMk cId="828418514" sldId="263"/>
        </pc:sldMkLst>
      </pc:sldChg>
      <pc:sldChg chg="del setBg">
        <pc:chgData name="Rob Sewell" userId="c802df42025d5e1f" providerId="LiveId" clId="{DAD7E75D-1510-4F7B-9E01-B3BFA42A4EF9}" dt="2020-12-14T07:24:31.309" v="90" actId="2696"/>
        <pc:sldMkLst>
          <pc:docMk/>
          <pc:sldMk cId="3590070049" sldId="264"/>
        </pc:sldMkLst>
      </pc:sldChg>
      <pc:sldChg chg="del setBg">
        <pc:chgData name="Rob Sewell" userId="c802df42025d5e1f" providerId="LiveId" clId="{DAD7E75D-1510-4F7B-9E01-B3BFA42A4EF9}" dt="2020-12-14T07:24:31.309" v="90" actId="2696"/>
        <pc:sldMkLst>
          <pc:docMk/>
          <pc:sldMk cId="4142983531" sldId="265"/>
        </pc:sldMkLst>
      </pc:sldChg>
      <pc:sldChg chg="setBg">
        <pc:chgData name="Rob Sewell" userId="c802df42025d5e1f" providerId="LiveId" clId="{DAD7E75D-1510-4F7B-9E01-B3BFA42A4EF9}" dt="2020-12-14T07:23:51.007" v="86"/>
        <pc:sldMkLst>
          <pc:docMk/>
          <pc:sldMk cId="1357802739" sldId="356"/>
        </pc:sldMkLst>
      </pc:sldChg>
      <pc:sldChg chg="setBg">
        <pc:chgData name="Rob Sewell" userId="c802df42025d5e1f" providerId="LiveId" clId="{DAD7E75D-1510-4F7B-9E01-B3BFA42A4EF9}" dt="2020-12-14T07:23:51.007" v="86"/>
        <pc:sldMkLst>
          <pc:docMk/>
          <pc:sldMk cId="2831940655" sldId="357"/>
        </pc:sldMkLst>
      </pc:sldChg>
      <pc:sldChg chg="setBg modNotesTx">
        <pc:chgData name="Rob Sewell" userId="c802df42025d5e1f" providerId="LiveId" clId="{DAD7E75D-1510-4F7B-9E01-B3BFA42A4EF9}" dt="2020-12-14T17:22:33.045" v="93"/>
        <pc:sldMkLst>
          <pc:docMk/>
          <pc:sldMk cId="999103742" sldId="363"/>
        </pc:sldMkLst>
      </pc:sldChg>
      <pc:sldChg chg="setBg">
        <pc:chgData name="Rob Sewell" userId="c802df42025d5e1f" providerId="LiveId" clId="{DAD7E75D-1510-4F7B-9E01-B3BFA42A4EF9}" dt="2020-12-14T07:23:59.789" v="87"/>
        <pc:sldMkLst>
          <pc:docMk/>
          <pc:sldMk cId="3248260369" sldId="365"/>
        </pc:sldMkLst>
      </pc:sldChg>
      <pc:sldChg chg="setBg">
        <pc:chgData name="Rob Sewell" userId="c802df42025d5e1f" providerId="LiveId" clId="{DAD7E75D-1510-4F7B-9E01-B3BFA42A4EF9}" dt="2020-12-14T07:23:29.909" v="82"/>
        <pc:sldMkLst>
          <pc:docMk/>
          <pc:sldMk cId="2726631323" sldId="367"/>
        </pc:sldMkLst>
      </pc:sldChg>
      <pc:sldChg chg="setBg">
        <pc:chgData name="Rob Sewell" userId="c802df42025d5e1f" providerId="LiveId" clId="{DAD7E75D-1510-4F7B-9E01-B3BFA42A4EF9}" dt="2020-12-14T07:24:13.237" v="88"/>
        <pc:sldMkLst>
          <pc:docMk/>
          <pc:sldMk cId="2213973205" sldId="626"/>
        </pc:sldMkLst>
      </pc:sldChg>
      <pc:sldChg chg="setBg">
        <pc:chgData name="Rob Sewell" userId="c802df42025d5e1f" providerId="LiveId" clId="{DAD7E75D-1510-4F7B-9E01-B3BFA42A4EF9}" dt="2020-12-14T07:24:13.237" v="88"/>
        <pc:sldMkLst>
          <pc:docMk/>
          <pc:sldMk cId="3817831358" sldId="627"/>
        </pc:sldMkLst>
      </pc:sldChg>
      <pc:sldChg chg="setBg">
        <pc:chgData name="Rob Sewell" userId="c802df42025d5e1f" providerId="LiveId" clId="{DAD7E75D-1510-4F7B-9E01-B3BFA42A4EF9}" dt="2020-12-14T07:24:13.237" v="88"/>
        <pc:sldMkLst>
          <pc:docMk/>
          <pc:sldMk cId="4116515622" sldId="629"/>
        </pc:sldMkLst>
      </pc:sldChg>
      <pc:sldChg chg="setBg">
        <pc:chgData name="Rob Sewell" userId="c802df42025d5e1f" providerId="LiveId" clId="{DAD7E75D-1510-4F7B-9E01-B3BFA42A4EF9}" dt="2020-12-14T07:23:35.669" v="83"/>
        <pc:sldMkLst>
          <pc:docMk/>
          <pc:sldMk cId="4218410420" sldId="631"/>
        </pc:sldMkLst>
      </pc:sldChg>
      <pc:sldChg chg="setBg">
        <pc:chgData name="Rob Sewell" userId="c802df42025d5e1f" providerId="LiveId" clId="{DAD7E75D-1510-4F7B-9E01-B3BFA42A4EF9}" dt="2020-12-14T07:23:39.186" v="84"/>
        <pc:sldMkLst>
          <pc:docMk/>
          <pc:sldMk cId="1659175570" sldId="632"/>
        </pc:sldMkLst>
      </pc:sldChg>
      <pc:sldChg chg="setBg">
        <pc:chgData name="Rob Sewell" userId="c802df42025d5e1f" providerId="LiveId" clId="{DAD7E75D-1510-4F7B-9E01-B3BFA42A4EF9}" dt="2020-12-14T07:23:42.667" v="85"/>
        <pc:sldMkLst>
          <pc:docMk/>
          <pc:sldMk cId="3837692867" sldId="633"/>
        </pc:sldMkLst>
      </pc:sldChg>
      <pc:sldChg chg="setBg">
        <pc:chgData name="Rob Sewell" userId="c802df42025d5e1f" providerId="LiveId" clId="{DAD7E75D-1510-4F7B-9E01-B3BFA42A4EF9}" dt="2020-12-14T07:23:51.007" v="86"/>
        <pc:sldMkLst>
          <pc:docMk/>
          <pc:sldMk cId="3355809037" sldId="634"/>
        </pc:sldMkLst>
      </pc:sldChg>
      <pc:sldChg chg="setBg">
        <pc:chgData name="Rob Sewell" userId="c802df42025d5e1f" providerId="LiveId" clId="{DAD7E75D-1510-4F7B-9E01-B3BFA42A4EF9}" dt="2020-12-14T07:23:51.007" v="86"/>
        <pc:sldMkLst>
          <pc:docMk/>
          <pc:sldMk cId="3098851324" sldId="635"/>
        </pc:sldMkLst>
      </pc:sldChg>
      <pc:sldChg chg="setBg">
        <pc:chgData name="Rob Sewell" userId="c802df42025d5e1f" providerId="LiveId" clId="{DAD7E75D-1510-4F7B-9E01-B3BFA42A4EF9}" dt="2020-12-14T07:24:13.237" v="88"/>
        <pc:sldMkLst>
          <pc:docMk/>
          <pc:sldMk cId="590095202" sldId="636"/>
        </pc:sldMkLst>
      </pc:sldChg>
      <pc:sldChg chg="setBg">
        <pc:chgData name="Rob Sewell" userId="c802df42025d5e1f" providerId="LiveId" clId="{DAD7E75D-1510-4F7B-9E01-B3BFA42A4EF9}" dt="2020-12-14T07:24:13.237" v="88"/>
        <pc:sldMkLst>
          <pc:docMk/>
          <pc:sldMk cId="3818839352" sldId="637"/>
        </pc:sldMkLst>
      </pc:sldChg>
      <pc:sldChg chg="setBg">
        <pc:chgData name="Rob Sewell" userId="c802df42025d5e1f" providerId="LiveId" clId="{DAD7E75D-1510-4F7B-9E01-B3BFA42A4EF9}" dt="2020-12-14T07:24:13.237" v="88"/>
        <pc:sldMkLst>
          <pc:docMk/>
          <pc:sldMk cId="4264188158" sldId="643"/>
        </pc:sldMkLst>
      </pc:sldChg>
      <pc:sldChg chg="setBg">
        <pc:chgData name="Rob Sewell" userId="c802df42025d5e1f" providerId="LiveId" clId="{DAD7E75D-1510-4F7B-9E01-B3BFA42A4EF9}" dt="2020-12-14T07:23:51.007" v="86"/>
        <pc:sldMkLst>
          <pc:docMk/>
          <pc:sldMk cId="1819254681" sldId="644"/>
        </pc:sldMkLst>
      </pc:sldChg>
      <pc:sldChg chg="setBg">
        <pc:chgData name="Rob Sewell" userId="c802df42025d5e1f" providerId="LiveId" clId="{DAD7E75D-1510-4F7B-9E01-B3BFA42A4EF9}" dt="2020-12-14T07:23:51.007" v="86"/>
        <pc:sldMkLst>
          <pc:docMk/>
          <pc:sldMk cId="3249867150" sldId="646"/>
        </pc:sldMkLst>
      </pc:sldChg>
      <pc:sldChg chg="modSp mod">
        <pc:chgData name="Rob Sewell" userId="c802df42025d5e1f" providerId="LiveId" clId="{DAD7E75D-1510-4F7B-9E01-B3BFA42A4EF9}" dt="2020-12-14T07:28:48.023" v="92" actId="14100"/>
        <pc:sldMkLst>
          <pc:docMk/>
          <pc:sldMk cId="728870553" sldId="649"/>
        </pc:sldMkLst>
        <pc:spChg chg="mod">
          <ac:chgData name="Rob Sewell" userId="c802df42025d5e1f" providerId="LiveId" clId="{DAD7E75D-1510-4F7B-9E01-B3BFA42A4EF9}" dt="2020-12-14T07:28:48.023" v="92" actId="14100"/>
          <ac:spMkLst>
            <pc:docMk/>
            <pc:sldMk cId="728870553" sldId="649"/>
            <ac:spMk id="11" creationId="{A5CB78A7-2F52-4B43-8817-4EEA55BA7D1A}"/>
          </ac:spMkLst>
        </pc:spChg>
      </pc:sldChg>
      <pc:sldChg chg="setBg">
        <pc:chgData name="Rob Sewell" userId="c802df42025d5e1f" providerId="LiveId" clId="{DAD7E75D-1510-4F7B-9E01-B3BFA42A4EF9}" dt="2020-12-14T07:23:59.789" v="87"/>
        <pc:sldMkLst>
          <pc:docMk/>
          <pc:sldMk cId="560394094" sldId="653"/>
        </pc:sldMkLst>
      </pc:sldChg>
      <pc:sldChg chg="setBg">
        <pc:chgData name="Rob Sewell" userId="c802df42025d5e1f" providerId="LiveId" clId="{DAD7E75D-1510-4F7B-9E01-B3BFA42A4EF9}" dt="2020-12-14T07:24:13.237" v="88"/>
        <pc:sldMkLst>
          <pc:docMk/>
          <pc:sldMk cId="2819418515" sldId="654"/>
        </pc:sldMkLst>
      </pc:sldChg>
      <pc:sldChg chg="setBg">
        <pc:chgData name="Rob Sewell" userId="c802df42025d5e1f" providerId="LiveId" clId="{DAD7E75D-1510-4F7B-9E01-B3BFA42A4EF9}" dt="2020-12-14T07:24:13.237" v="88"/>
        <pc:sldMkLst>
          <pc:docMk/>
          <pc:sldMk cId="2888990453" sldId="210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A16C2-1CA2-4095-8729-8FA338733D6E}"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F848A-27F7-42A0-8647-06256E33EAC7}" type="slidenum">
              <a:rPr lang="en-US" smtClean="0"/>
              <a:t>‹#›</a:t>
            </a:fld>
            <a:endParaRPr lang="en-US"/>
          </a:p>
        </p:txBody>
      </p:sp>
    </p:spTree>
    <p:extLst>
      <p:ext uri="{BB962C8B-B14F-4D97-AF65-F5344CB8AC3E}">
        <p14:creationId xmlns:p14="http://schemas.microsoft.com/office/powerpoint/2010/main" val="225164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1</a:t>
            </a:fld>
            <a:endParaRPr lang="en-US"/>
          </a:p>
        </p:txBody>
      </p:sp>
    </p:spTree>
    <p:extLst>
      <p:ext uri="{BB962C8B-B14F-4D97-AF65-F5344CB8AC3E}">
        <p14:creationId xmlns:p14="http://schemas.microsoft.com/office/powerpoint/2010/main" val="2665114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15</a:t>
            </a:fld>
            <a:endParaRPr lang="en-GB"/>
          </a:p>
        </p:txBody>
      </p:sp>
    </p:spTree>
    <p:extLst>
      <p:ext uri="{BB962C8B-B14F-4D97-AF65-F5344CB8AC3E}">
        <p14:creationId xmlns:p14="http://schemas.microsoft.com/office/powerpoint/2010/main" val="243792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16</a:t>
            </a:fld>
            <a:endParaRPr lang="en-GB"/>
          </a:p>
        </p:txBody>
      </p:sp>
    </p:spTree>
    <p:extLst>
      <p:ext uri="{BB962C8B-B14F-4D97-AF65-F5344CB8AC3E}">
        <p14:creationId xmlns:p14="http://schemas.microsoft.com/office/powerpoint/2010/main" val="368159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17</a:t>
            </a:fld>
            <a:endParaRPr lang="en-GB"/>
          </a:p>
        </p:txBody>
      </p:sp>
    </p:spTree>
    <p:extLst>
      <p:ext uri="{BB962C8B-B14F-4D97-AF65-F5344CB8AC3E}">
        <p14:creationId xmlns:p14="http://schemas.microsoft.com/office/powerpoint/2010/main" val="945268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18</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19</a:t>
            </a:fld>
            <a:endParaRPr lang="en-US"/>
          </a:p>
        </p:txBody>
      </p:sp>
    </p:spTree>
    <p:extLst>
      <p:ext uri="{BB962C8B-B14F-4D97-AF65-F5344CB8AC3E}">
        <p14:creationId xmlns:p14="http://schemas.microsoft.com/office/powerpoint/2010/main" val="816739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20</a:t>
            </a:fld>
            <a:endParaRPr lang="en-US"/>
          </a:p>
        </p:txBody>
      </p:sp>
    </p:spTree>
    <p:extLst>
      <p:ext uri="{BB962C8B-B14F-4D97-AF65-F5344CB8AC3E}">
        <p14:creationId xmlns:p14="http://schemas.microsoft.com/office/powerpoint/2010/main" val="2130387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21</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23</a:t>
            </a:fld>
            <a:endParaRPr lang="en-GB"/>
          </a:p>
        </p:txBody>
      </p:sp>
    </p:spTree>
    <p:extLst>
      <p:ext uri="{BB962C8B-B14F-4D97-AF65-F5344CB8AC3E}">
        <p14:creationId xmlns:p14="http://schemas.microsoft.com/office/powerpoint/2010/main" val="3890986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24</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1663181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28</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762030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3302505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3246093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821630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2964555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4:58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40</a:t>
            </a:fld>
            <a:endParaRPr lang="en-GB"/>
          </a:p>
        </p:txBody>
      </p:sp>
    </p:spTree>
    <p:extLst>
      <p:ext uri="{BB962C8B-B14F-4D97-AF65-F5344CB8AC3E}">
        <p14:creationId xmlns:p14="http://schemas.microsoft.com/office/powerpoint/2010/main" val="1020209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OBS:SpeakerBottomLeftSquare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405136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95711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102155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807C-2CE6-4719-B079-7E64541B9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F1BA4-847D-4860-81B1-F379C63FEC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7EC7CF-823A-489B-B7EE-04930CE35BE5}"/>
              </a:ext>
            </a:extLst>
          </p:cNvPr>
          <p:cNvSpPr>
            <a:spLocks noGrp="1"/>
          </p:cNvSpPr>
          <p:nvPr>
            <p:ph type="dt" sz="half" idx="10"/>
          </p:nvPr>
        </p:nvSpPr>
        <p:spPr/>
        <p:txBody>
          <a:bodyPr/>
          <a:lstStyle/>
          <a:p>
            <a:fld id="{50BD2379-39E1-4981-BB93-7A82CE98D661}" type="datetime1">
              <a:rPr lang="en-US" smtClean="0"/>
              <a:t>12/14/2020</a:t>
            </a:fld>
            <a:endParaRPr lang="en-US"/>
          </a:p>
        </p:txBody>
      </p:sp>
      <p:sp>
        <p:nvSpPr>
          <p:cNvPr id="5" name="Footer Placeholder 4">
            <a:extLst>
              <a:ext uri="{FF2B5EF4-FFF2-40B4-BE49-F238E27FC236}">
                <a16:creationId xmlns:a16="http://schemas.microsoft.com/office/drawing/2014/main" id="{4A82B1D3-54B3-4E2A-8571-A16BBF0D2887}"/>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BB054C3-BB65-4D3E-84D8-EE7BB4642B5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283185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9441-7F6A-4779-9EE9-C470E29DB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F5E580-E2FD-486A-AD9D-353580347A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00060-5B03-40F4-B55A-7F7B9607763E}"/>
              </a:ext>
            </a:extLst>
          </p:cNvPr>
          <p:cNvSpPr>
            <a:spLocks noGrp="1"/>
          </p:cNvSpPr>
          <p:nvPr>
            <p:ph type="dt" sz="half" idx="10"/>
          </p:nvPr>
        </p:nvSpPr>
        <p:spPr/>
        <p:txBody>
          <a:bodyPr/>
          <a:lstStyle/>
          <a:p>
            <a:fld id="{89E155A6-EA81-4D3B-919C-AD3D73AA914E}" type="datetime1">
              <a:rPr lang="en-US" smtClean="0"/>
              <a:t>12/14/2020</a:t>
            </a:fld>
            <a:endParaRPr lang="en-US"/>
          </a:p>
        </p:txBody>
      </p:sp>
      <p:sp>
        <p:nvSpPr>
          <p:cNvPr id="5" name="Footer Placeholder 4">
            <a:extLst>
              <a:ext uri="{FF2B5EF4-FFF2-40B4-BE49-F238E27FC236}">
                <a16:creationId xmlns:a16="http://schemas.microsoft.com/office/drawing/2014/main" id="{223B5983-7870-41C9-A631-A5604F23B9C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622BC7DB-1083-47EB-923B-1185519A22FD}"/>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93333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84A42-596B-4B4E-89AC-D9B27F60E8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9C482A-2F85-4F17-901E-D4524A9B8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4496D-71B5-4FF2-90CA-5BB2B8DA6EA1}"/>
              </a:ext>
            </a:extLst>
          </p:cNvPr>
          <p:cNvSpPr>
            <a:spLocks noGrp="1"/>
          </p:cNvSpPr>
          <p:nvPr>
            <p:ph type="dt" sz="half" idx="10"/>
          </p:nvPr>
        </p:nvSpPr>
        <p:spPr/>
        <p:txBody>
          <a:bodyPr/>
          <a:lstStyle/>
          <a:p>
            <a:fld id="{6683B534-B10A-4FFF-B7A6-2BE6BF7A7346}" type="datetime1">
              <a:rPr lang="en-US" smtClean="0"/>
              <a:t>12/14/2020</a:t>
            </a:fld>
            <a:endParaRPr lang="en-US"/>
          </a:p>
        </p:txBody>
      </p:sp>
      <p:sp>
        <p:nvSpPr>
          <p:cNvPr id="5" name="Footer Placeholder 4">
            <a:extLst>
              <a:ext uri="{FF2B5EF4-FFF2-40B4-BE49-F238E27FC236}">
                <a16:creationId xmlns:a16="http://schemas.microsoft.com/office/drawing/2014/main" id="{87067DBB-0984-4E65-81EE-F470562DB67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717095D-93D5-41C5-AC9E-313A99D925B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617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54926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4183398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11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915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0ABE-D816-4C59-8290-562C4E1A0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91F42-2245-4451-8E84-A99F14017C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C582A32-FEB5-4DAE-937E-43D6B5FA2254}"/>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BF0BF61D-964F-4271-AAA2-83302A728C14}"/>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184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5DC5-B2A4-49F2-A39C-1DD8C4608F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354427-03A7-4652-AC5F-D8437A39E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5007EF-9033-487D-83C1-220B76D92EA7}"/>
              </a:ext>
            </a:extLst>
          </p:cNvPr>
          <p:cNvSpPr>
            <a:spLocks noGrp="1"/>
          </p:cNvSpPr>
          <p:nvPr>
            <p:ph type="dt" sz="half" idx="10"/>
          </p:nvPr>
        </p:nvSpPr>
        <p:spPr/>
        <p:txBody>
          <a:bodyPr/>
          <a:lstStyle/>
          <a:p>
            <a:fld id="{A1411404-B01E-47A9-BF33-96FC106B7A7E}" type="datetime1">
              <a:rPr lang="en-US" smtClean="0"/>
              <a:t>12/14/2020</a:t>
            </a:fld>
            <a:endParaRPr lang="en-US"/>
          </a:p>
        </p:txBody>
      </p:sp>
      <p:sp>
        <p:nvSpPr>
          <p:cNvPr id="5" name="Footer Placeholder 4">
            <a:extLst>
              <a:ext uri="{FF2B5EF4-FFF2-40B4-BE49-F238E27FC236}">
                <a16:creationId xmlns:a16="http://schemas.microsoft.com/office/drawing/2014/main" id="{F27C2672-068D-4306-BDCB-F791B569D7A0}"/>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175C1956-4BEC-4E51-8783-D7D1F255C357}"/>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26018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3EAC-2AA7-4245-89AB-1C829FA7D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E7F84-1130-4E2F-B5D2-068FD01F3E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30E3C-0FF3-4320-A772-F1784918F0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15143C5-1CCF-48EA-AEB5-2D21A6A5648C}"/>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8FD06CA0-A693-4AAB-BE5A-28357F1F8A0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6139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E288-1524-446F-AC7E-6B3148301C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4776C-DE9B-46A9-9577-DA9862BF0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3F8D90-1A24-4A73-8BE6-B3B6671F5D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5A94D9-60A6-4E08-8A27-47D797CB0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40159D-2B5F-40AF-ACF9-037ED70614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8876-8A44-4B85-975C-96DCC683AFD8}"/>
              </a:ext>
            </a:extLst>
          </p:cNvPr>
          <p:cNvSpPr>
            <a:spLocks noGrp="1"/>
          </p:cNvSpPr>
          <p:nvPr>
            <p:ph type="dt" sz="half" idx="10"/>
          </p:nvPr>
        </p:nvSpPr>
        <p:spPr/>
        <p:txBody>
          <a:bodyPr/>
          <a:lstStyle/>
          <a:p>
            <a:fld id="{BF409370-8682-45AF-BA23-C704BA290E1D}" type="datetime1">
              <a:rPr lang="en-US" smtClean="0"/>
              <a:t>12/14/2020</a:t>
            </a:fld>
            <a:endParaRPr lang="en-US"/>
          </a:p>
        </p:txBody>
      </p:sp>
      <p:sp>
        <p:nvSpPr>
          <p:cNvPr id="8" name="Footer Placeholder 7">
            <a:extLst>
              <a:ext uri="{FF2B5EF4-FFF2-40B4-BE49-F238E27FC236}">
                <a16:creationId xmlns:a16="http://schemas.microsoft.com/office/drawing/2014/main" id="{76BCD7F5-730A-4C63-9AC4-288F0B1A0FDD}"/>
              </a:ext>
            </a:extLst>
          </p:cNvPr>
          <p:cNvSpPr>
            <a:spLocks noGrp="1"/>
          </p:cNvSpPr>
          <p:nvPr>
            <p:ph type="ftr" sz="quarter" idx="11"/>
          </p:nvPr>
        </p:nvSpPr>
        <p:spPr/>
        <p:txBody>
          <a:bodyPr/>
          <a:lstStyle/>
          <a:p>
            <a:r>
              <a:rPr lang="en-US"/>
              <a:t>SQLDay 2020</a:t>
            </a:r>
          </a:p>
        </p:txBody>
      </p:sp>
      <p:sp>
        <p:nvSpPr>
          <p:cNvPr id="9" name="Slide Number Placeholder 8">
            <a:extLst>
              <a:ext uri="{FF2B5EF4-FFF2-40B4-BE49-F238E27FC236}">
                <a16:creationId xmlns:a16="http://schemas.microsoft.com/office/drawing/2014/main" id="{33F4B990-FE03-4B53-B49E-149F24D294EE}"/>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28238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ED59-0D08-4ED3-9E57-9F19B96BF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26A92-1033-4A81-8DE4-BE5F6F27A382}"/>
              </a:ext>
            </a:extLst>
          </p:cNvPr>
          <p:cNvSpPr>
            <a:spLocks noGrp="1"/>
          </p:cNvSpPr>
          <p:nvPr>
            <p:ph type="dt" sz="half" idx="10"/>
          </p:nvPr>
        </p:nvSpPr>
        <p:spPr/>
        <p:txBody>
          <a:bodyPr/>
          <a:lstStyle/>
          <a:p>
            <a:fld id="{CF1EEFA3-436A-4BB4-9D67-E434B145A9AD}" type="datetime1">
              <a:rPr lang="en-US" smtClean="0"/>
              <a:t>12/14/2020</a:t>
            </a:fld>
            <a:endParaRPr lang="en-US"/>
          </a:p>
        </p:txBody>
      </p:sp>
      <p:sp>
        <p:nvSpPr>
          <p:cNvPr id="4" name="Footer Placeholder 3">
            <a:extLst>
              <a:ext uri="{FF2B5EF4-FFF2-40B4-BE49-F238E27FC236}">
                <a16:creationId xmlns:a16="http://schemas.microsoft.com/office/drawing/2014/main" id="{25854CE1-A7FF-4DEC-9297-F6E1C863F8AF}"/>
              </a:ext>
            </a:extLst>
          </p:cNvPr>
          <p:cNvSpPr>
            <a:spLocks noGrp="1"/>
          </p:cNvSpPr>
          <p:nvPr>
            <p:ph type="ftr" sz="quarter" idx="11"/>
          </p:nvPr>
        </p:nvSpPr>
        <p:spPr/>
        <p:txBody>
          <a:bodyPr/>
          <a:lstStyle/>
          <a:p>
            <a:r>
              <a:rPr lang="en-US"/>
              <a:t>SQLDay 2020</a:t>
            </a:r>
          </a:p>
        </p:txBody>
      </p:sp>
      <p:sp>
        <p:nvSpPr>
          <p:cNvPr id="5" name="Slide Number Placeholder 4">
            <a:extLst>
              <a:ext uri="{FF2B5EF4-FFF2-40B4-BE49-F238E27FC236}">
                <a16:creationId xmlns:a16="http://schemas.microsoft.com/office/drawing/2014/main" id="{33487802-293F-493D-8C2D-4D47BB3A73E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07947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517F9-E9D7-4855-9387-74EA710CF5BA}"/>
              </a:ext>
            </a:extLst>
          </p:cNvPr>
          <p:cNvSpPr>
            <a:spLocks noGrp="1"/>
          </p:cNvSpPr>
          <p:nvPr>
            <p:ph type="dt" sz="half" idx="10"/>
          </p:nvPr>
        </p:nvSpPr>
        <p:spPr/>
        <p:txBody>
          <a:bodyPr/>
          <a:lstStyle/>
          <a:p>
            <a:fld id="{382B760A-8723-4265-9CFE-067BA0B5628F}" type="datetime1">
              <a:rPr lang="en-US" smtClean="0"/>
              <a:t>12/14/2020</a:t>
            </a:fld>
            <a:endParaRPr lang="en-US"/>
          </a:p>
        </p:txBody>
      </p:sp>
      <p:sp>
        <p:nvSpPr>
          <p:cNvPr id="3" name="Footer Placeholder 2">
            <a:extLst>
              <a:ext uri="{FF2B5EF4-FFF2-40B4-BE49-F238E27FC236}">
                <a16:creationId xmlns:a16="http://schemas.microsoft.com/office/drawing/2014/main" id="{5593053C-6207-47D4-AEA6-92EAD4EC50DC}"/>
              </a:ext>
            </a:extLst>
          </p:cNvPr>
          <p:cNvSpPr>
            <a:spLocks noGrp="1"/>
          </p:cNvSpPr>
          <p:nvPr>
            <p:ph type="ftr" sz="quarter" idx="11"/>
          </p:nvPr>
        </p:nvSpPr>
        <p:spPr/>
        <p:txBody>
          <a:bodyPr/>
          <a:lstStyle/>
          <a:p>
            <a:r>
              <a:rPr lang="en-US"/>
              <a:t>SQLDay 2020</a:t>
            </a:r>
          </a:p>
        </p:txBody>
      </p:sp>
      <p:sp>
        <p:nvSpPr>
          <p:cNvPr id="4" name="Slide Number Placeholder 3">
            <a:extLst>
              <a:ext uri="{FF2B5EF4-FFF2-40B4-BE49-F238E27FC236}">
                <a16:creationId xmlns:a16="http://schemas.microsoft.com/office/drawing/2014/main" id="{A8FB10F9-CFC3-4792-959D-68039CB80995}"/>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47507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B189-6EB2-4CA2-9F8D-3A030C325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70ACE4-5040-4192-A593-06B8D873F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024CB1-82DB-4E93-BF0F-3021B4524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996C4-64B1-45D5-96E9-590268B077C3}"/>
              </a:ext>
            </a:extLst>
          </p:cNvPr>
          <p:cNvSpPr>
            <a:spLocks noGrp="1"/>
          </p:cNvSpPr>
          <p:nvPr>
            <p:ph type="dt" sz="half" idx="10"/>
          </p:nvPr>
        </p:nvSpPr>
        <p:spPr/>
        <p:txBody>
          <a:bodyPr/>
          <a:lstStyle/>
          <a:p>
            <a:fld id="{449E3EAB-DD4C-4B91-81B1-660AF17C458E}" type="datetime1">
              <a:rPr lang="en-US" smtClean="0"/>
              <a:t>12/14/2020</a:t>
            </a:fld>
            <a:endParaRPr lang="en-US"/>
          </a:p>
        </p:txBody>
      </p:sp>
      <p:sp>
        <p:nvSpPr>
          <p:cNvPr id="6" name="Footer Placeholder 5">
            <a:extLst>
              <a:ext uri="{FF2B5EF4-FFF2-40B4-BE49-F238E27FC236}">
                <a16:creationId xmlns:a16="http://schemas.microsoft.com/office/drawing/2014/main" id="{00C47283-7C2A-407D-8E68-0E9BB75D6D4D}"/>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AEBCCD32-2EB8-43D5-92A3-32E4E489C0C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725187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6CFB-9B3E-40AB-A7AB-C9E003B6E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37F0DF-BD27-42ED-AA2C-9F2AB866D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2123D1-549B-4F1A-A01B-964340FF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BF40F-8588-4818-B02F-4EA7E8DC5ED7}"/>
              </a:ext>
            </a:extLst>
          </p:cNvPr>
          <p:cNvSpPr>
            <a:spLocks noGrp="1"/>
          </p:cNvSpPr>
          <p:nvPr>
            <p:ph type="dt" sz="half" idx="10"/>
          </p:nvPr>
        </p:nvSpPr>
        <p:spPr/>
        <p:txBody>
          <a:bodyPr/>
          <a:lstStyle/>
          <a:p>
            <a:fld id="{A0FB7E36-A439-402F-9FC0-894F20BC5C27}" type="datetime1">
              <a:rPr lang="en-US" smtClean="0"/>
              <a:t>12/14/2020</a:t>
            </a:fld>
            <a:endParaRPr lang="en-US"/>
          </a:p>
        </p:txBody>
      </p:sp>
      <p:sp>
        <p:nvSpPr>
          <p:cNvPr id="6" name="Footer Placeholder 5">
            <a:extLst>
              <a:ext uri="{FF2B5EF4-FFF2-40B4-BE49-F238E27FC236}">
                <a16:creationId xmlns:a16="http://schemas.microsoft.com/office/drawing/2014/main" id="{C36548E7-B6CE-4F83-B92C-F35279D627A5}"/>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5C5EBD11-98A7-4697-8D9E-8EEE6F6CD748}"/>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33625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4E364-0D8A-4B65-A12F-D9A0AE6B8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6E1C8D-B31D-41F4-B545-6C2A8757AA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04F17-3B30-4CF6-AAAD-622A3276E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7E2AC-683C-4D92-A3F2-E71CD1A59666}" type="datetime1">
              <a:rPr lang="en-US" smtClean="0"/>
              <a:t>12/14/2020</a:t>
            </a:fld>
            <a:endParaRPr lang="en-US"/>
          </a:p>
        </p:txBody>
      </p:sp>
      <p:sp>
        <p:nvSpPr>
          <p:cNvPr id="5" name="Footer Placeholder 4">
            <a:extLst>
              <a:ext uri="{FF2B5EF4-FFF2-40B4-BE49-F238E27FC236}">
                <a16:creationId xmlns:a16="http://schemas.microsoft.com/office/drawing/2014/main" id="{2F3E65AA-D6A4-42C9-BFCE-28B6496EF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SQLDay 2020</a:t>
            </a:r>
          </a:p>
        </p:txBody>
      </p:sp>
      <p:sp>
        <p:nvSpPr>
          <p:cNvPr id="6" name="Slide Number Placeholder 5">
            <a:extLst>
              <a:ext uri="{FF2B5EF4-FFF2-40B4-BE49-F238E27FC236}">
                <a16:creationId xmlns:a16="http://schemas.microsoft.com/office/drawing/2014/main" id="{9957F153-533B-4416-AB20-FD3D24A4E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29660-DC50-4E70-8863-14F6CC4B599A}" type="slidenum">
              <a:rPr lang="en-US" smtClean="0"/>
              <a:t>‹#›</a:t>
            </a:fld>
            <a:endParaRPr lang="en-US"/>
          </a:p>
        </p:txBody>
      </p:sp>
    </p:spTree>
    <p:extLst>
      <p:ext uri="{BB962C8B-B14F-4D97-AF65-F5344CB8AC3E}">
        <p14:creationId xmlns:p14="http://schemas.microsoft.com/office/powerpoint/2010/main" val="46944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dotnet/net-interactive-is-here-net-notebooks-preview-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devblogs.microsoft.com/powershell/public-preview-of-notebook-mode-in-the-powershell-preview-extension-for-visual-studio-code/"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14.xml"/><Relationship Id="rId4" Type="http://schemas.openxmlformats.org/officeDocument/2006/relationships/image" Target="../media/image28.jpg"/></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9.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notesSlide" Target="../notesSlides/notesSlide36.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5.xml"/><Relationship Id="rId6" Type="http://schemas.openxmlformats.org/officeDocument/2006/relationships/image" Target="../media/image32.svg"/><Relationship Id="rId11" Type="http://schemas.microsoft.com/office/2007/relationships/diagramDrawing" Target="../diagrams/drawing1.xml"/><Relationship Id="rId5" Type="http://schemas.openxmlformats.org/officeDocument/2006/relationships/image" Target="../media/image31.png"/><Relationship Id="rId15" Type="http://schemas.openxmlformats.org/officeDocument/2006/relationships/image" Target="../media/image36.svg"/><Relationship Id="rId10" Type="http://schemas.openxmlformats.org/officeDocument/2006/relationships/diagramColors" Target="../diagrams/colors1.xml"/><Relationship Id="rId19" Type="http://schemas.openxmlformats.org/officeDocument/2006/relationships/image" Target="../media/image40.svg"/><Relationship Id="rId4" Type="http://schemas.openxmlformats.org/officeDocument/2006/relationships/image" Target="../media/image30.svg"/><Relationship Id="rId9" Type="http://schemas.openxmlformats.org/officeDocument/2006/relationships/diagramQuickStyle" Target="../diagrams/quickStyle1.xml"/><Relationship Id="rId14" Type="http://schemas.openxmlformats.org/officeDocument/2006/relationships/image" Target="../media/image35.png"/><Relationship Id="rId22" Type="http://schemas.openxmlformats.org/officeDocument/2006/relationships/hyperlink" Target="https://github.com/MsSQLGirl/jubilant-data-wizard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FF0BA1-7FD7-4635-A1B3-C8B210391325}"/>
              </a:ext>
            </a:extLst>
          </p:cNvPr>
          <p:cNvSpPr>
            <a:spLocks noGrp="1"/>
          </p:cNvSpPr>
          <p:nvPr>
            <p:ph type="body" idx="1"/>
          </p:nvPr>
        </p:nvSpPr>
        <p:spPr>
          <a:xfrm>
            <a:off x="844550" y="1920585"/>
            <a:ext cx="10515600" cy="1168691"/>
          </a:xfrm>
        </p:spPr>
        <p:txBody>
          <a:bodyPr anchor="ctr"/>
          <a:lstStyle/>
          <a:p>
            <a:r>
              <a:rPr lang="en-GB" dirty="0">
                <a:latin typeface="+mj-lt"/>
              </a:rPr>
              <a:t>Rob Sewell</a:t>
            </a:r>
            <a:endParaRPr lang="en-US" dirty="0">
              <a:latin typeface="+mj-lt"/>
            </a:endParaRPr>
          </a:p>
        </p:txBody>
      </p:sp>
      <p:sp>
        <p:nvSpPr>
          <p:cNvPr id="2" name="Title 1">
            <a:extLst>
              <a:ext uri="{FF2B5EF4-FFF2-40B4-BE49-F238E27FC236}">
                <a16:creationId xmlns:a16="http://schemas.microsoft.com/office/drawing/2014/main" id="{3E9B1C1C-B7BF-4F25-B944-3E580E0E2347}"/>
              </a:ext>
            </a:extLst>
          </p:cNvPr>
          <p:cNvSpPr>
            <a:spLocks noGrp="1"/>
          </p:cNvSpPr>
          <p:nvPr>
            <p:ph type="title"/>
          </p:nvPr>
        </p:nvSpPr>
        <p:spPr>
          <a:xfrm>
            <a:off x="3207237" y="2635437"/>
            <a:ext cx="8152913" cy="1500187"/>
          </a:xfrm>
        </p:spPr>
        <p:txBody>
          <a:bodyPr anchor="ctr">
            <a:noAutofit/>
          </a:bodyPr>
          <a:lstStyle/>
          <a:p>
            <a:r>
              <a:rPr lang="en-GB" sz="8000" spc="300" dirty="0">
                <a:solidFill>
                  <a:schemeClr val="tx1">
                    <a:lumMod val="75000"/>
                    <a:lumOff val="25000"/>
                  </a:schemeClr>
                </a:solidFill>
              </a:rPr>
              <a:t>I </a:t>
            </a:r>
            <a:r>
              <a:rPr lang="en-GB" sz="8000" spc="300" dirty="0" err="1">
                <a:solidFill>
                  <a:schemeClr val="tx1">
                    <a:lumMod val="75000"/>
                    <a:lumOff val="25000"/>
                  </a:schemeClr>
                </a:solidFill>
              </a:rPr>
              <a:t>Ain’t</a:t>
            </a:r>
            <a:r>
              <a:rPr lang="en-GB" sz="8000" spc="300" dirty="0">
                <a:solidFill>
                  <a:schemeClr val="tx1">
                    <a:lumMod val="75000"/>
                    <a:lumOff val="25000"/>
                  </a:schemeClr>
                </a:solidFill>
              </a:rPr>
              <a:t> No Data Scientist, Why Do I Need </a:t>
            </a:r>
            <a:r>
              <a:rPr lang="en-GB" sz="8000" spc="300" dirty="0" err="1">
                <a:solidFill>
                  <a:schemeClr val="tx1">
                    <a:lumMod val="75000"/>
                    <a:lumOff val="25000"/>
                  </a:schemeClr>
                </a:solidFill>
              </a:rPr>
              <a:t>Jupyter</a:t>
            </a:r>
            <a:r>
              <a:rPr lang="en-GB" sz="8000" spc="300" dirty="0">
                <a:solidFill>
                  <a:schemeClr val="tx1">
                    <a:lumMod val="75000"/>
                    <a:lumOff val="25000"/>
                  </a:schemeClr>
                </a:solidFill>
              </a:rPr>
              <a:t> Notebooks?</a:t>
            </a:r>
            <a:endParaRPr lang="en-US" sz="8000" spc="300" dirty="0">
              <a:solidFill>
                <a:schemeClr val="tx1">
                  <a:lumMod val="75000"/>
                  <a:lumOff val="25000"/>
                </a:schemeClr>
              </a:solidFill>
            </a:endParaRPr>
          </a:p>
        </p:txBody>
      </p:sp>
    </p:spTree>
    <p:extLst>
      <p:ext uri="{BB962C8B-B14F-4D97-AF65-F5344CB8AC3E}">
        <p14:creationId xmlns:p14="http://schemas.microsoft.com/office/powerpoint/2010/main" val="427604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F29A829F-B587-42E0-8974-05DE49D7A564}"/>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p:nvPr>
        </p:nvSpPr>
        <p:spPr/>
        <p:txBody>
          <a:bodyPr>
            <a:normAutofit/>
          </a:bodyPr>
          <a:lstStyle/>
          <a:p>
            <a:pPr algn="ctr"/>
            <a:r>
              <a:rPr lang="en-GB" dirty="0"/>
              <a:t>First – Lets go back in time</a:t>
            </a:r>
          </a:p>
        </p:txBody>
      </p:sp>
      <p:sp>
        <p:nvSpPr>
          <p:cNvPr id="4" name="Footer Placeholder 3">
            <a:extLst>
              <a:ext uri="{FF2B5EF4-FFF2-40B4-BE49-F238E27FC236}">
                <a16:creationId xmlns:a16="http://schemas.microsoft.com/office/drawing/2014/main" id="{73150338-4A38-40C7-AF74-78C037E997E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98591" y="982054"/>
            <a:ext cx="9790566" cy="4893892"/>
          </a:xfrm>
          <a:prstGeom prst="rect">
            <a:avLst/>
          </a:prstGeom>
        </p:spPr>
      </p:pic>
      <p:sp>
        <p:nvSpPr>
          <p:cNvPr id="6" name="Footer Placeholder 3">
            <a:extLst>
              <a:ext uri="{FF2B5EF4-FFF2-40B4-BE49-F238E27FC236}">
                <a16:creationId xmlns:a16="http://schemas.microsoft.com/office/drawing/2014/main" id="{079CE5F7-EB68-4A50-8662-864FAD16336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4689671"/>
            <a:ext cx="5959132" cy="369332"/>
          </a:xfrm>
          <a:prstGeom prst="rect">
            <a:avLst/>
          </a:prstGeom>
        </p:spPr>
        <p:txBody>
          <a:bodyPr wrap="none">
            <a:spAutoFit/>
          </a:bodyPr>
          <a:lstStyle/>
          <a:p>
            <a:r>
              <a:rPr lang="en-GB" dirty="0">
                <a:hlinkClick r:id="rId3"/>
              </a:rPr>
              <a:t>https://en.wikipedia.org/wiki/Houston,_we_have_a_problem</a:t>
            </a:r>
            <a:endParaRPr lang="en-GB" dirty="0"/>
          </a:p>
        </p:txBody>
      </p:sp>
      <p:sp>
        <p:nvSpPr>
          <p:cNvPr id="6" name="Footer Placeholder 3">
            <a:extLst>
              <a:ext uri="{FF2B5EF4-FFF2-40B4-BE49-F238E27FC236}">
                <a16:creationId xmlns:a16="http://schemas.microsoft.com/office/drawing/2014/main" id="{816A1873-211F-46D9-A8F8-57689BE97EF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algn="ctr"/>
            <a:r>
              <a:rPr lang="en-GB" sz="88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sp>
        <p:nvSpPr>
          <p:cNvPr id="7" name="Footer Placeholder 3">
            <a:extLst>
              <a:ext uri="{FF2B5EF4-FFF2-40B4-BE49-F238E27FC236}">
                <a16:creationId xmlns:a16="http://schemas.microsoft.com/office/drawing/2014/main" id="{9F4D13AB-437B-4B37-BF66-F8F407747A7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683" y="318101"/>
            <a:ext cx="6112079" cy="480890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5008" y="660577"/>
            <a:ext cx="5221276" cy="553684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7D61E473-CBB9-433C-A767-3A274EF12C4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261" y="54"/>
            <a:ext cx="12855170" cy="6861698"/>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509" y="53"/>
            <a:ext cx="12877417" cy="685789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3">
            <a:extLst>
              <a:ext uri="{FF2B5EF4-FFF2-40B4-BE49-F238E27FC236}">
                <a16:creationId xmlns:a16="http://schemas.microsoft.com/office/drawing/2014/main" id="{AEF61E63-FE1C-4B28-B6DC-039D9AF863B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61955" y="710864"/>
            <a:ext cx="3068090" cy="5436271"/>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
        <p:nvSpPr>
          <p:cNvPr id="5" name="Footer Placeholder 3">
            <a:extLst>
              <a:ext uri="{FF2B5EF4-FFF2-40B4-BE49-F238E27FC236}">
                <a16:creationId xmlns:a16="http://schemas.microsoft.com/office/drawing/2014/main" id="{14BDFE42-020D-464C-A65B-F9DC2987A005}"/>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56039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11412" y="2085181"/>
            <a:ext cx="7369175" cy="2687638"/>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89904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
        <p:nvSpPr>
          <p:cNvPr id="7" name="Footer Placeholder 3">
            <a:extLst>
              <a:ext uri="{FF2B5EF4-FFF2-40B4-BE49-F238E27FC236}">
                <a16:creationId xmlns:a16="http://schemas.microsoft.com/office/drawing/2014/main" id="{9C0284EE-4EB3-4A6E-8298-DC9573B3135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3">
            <a:extLst>
              <a:ext uri="{FF2B5EF4-FFF2-40B4-BE49-F238E27FC236}">
                <a16:creationId xmlns:a16="http://schemas.microsoft.com/office/drawing/2014/main" id="{1A51FC2A-27BA-469E-92A9-2F6A02DB424F}"/>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
        <p:nvSpPr>
          <p:cNvPr id="7" name="Footer Placeholder 3">
            <a:extLst>
              <a:ext uri="{FF2B5EF4-FFF2-40B4-BE49-F238E27FC236}">
                <a16:creationId xmlns:a16="http://schemas.microsoft.com/office/drawing/2014/main" id="{260994C0-1FB4-4B3B-99BC-3B2A8BFF84A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965917" y="1611246"/>
            <a:ext cx="10515600" cy="4351338"/>
          </a:xfrm>
        </p:spPr>
        <p:txBody>
          <a:bodyPr>
            <a:noAutofit/>
          </a:bodyPr>
          <a:lstStyle/>
          <a:p>
            <a:pPr marL="0" indent="0" algn="ctr">
              <a:buNone/>
            </a:pPr>
            <a:r>
              <a:rPr lang="en-GB" sz="66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697766" y="2907749"/>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3"/>
              </a:rPr>
              <a:t>https://devblogs.microsoft.com/dotnet/net-interactive-is-here-net-notebooks-preview-3/</a:t>
            </a:r>
            <a:endParaRPr lang="en-GB" sz="3200" dirty="0"/>
          </a:p>
        </p:txBody>
      </p:sp>
      <p:sp>
        <p:nvSpPr>
          <p:cNvPr id="7" name="Footer Placeholder 3">
            <a:extLst>
              <a:ext uri="{FF2B5EF4-FFF2-40B4-BE49-F238E27FC236}">
                <a16:creationId xmlns:a16="http://schemas.microsoft.com/office/drawing/2014/main" id="{AE8CE0DE-36D4-4285-B81F-EC833711C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73954" y="2415659"/>
            <a:ext cx="8780940" cy="3785652"/>
          </a:xfrm>
          <a:prstGeom prst="rect">
            <a:avLst/>
          </a:prstGeom>
        </p:spPr>
        <p:txBody>
          <a:bodyPr wrap="square">
            <a:spAutoFit/>
          </a:bodyPr>
          <a:lstStyle/>
          <a:p>
            <a:r>
              <a:rPr lang="en-GB" sz="4800" dirty="0"/>
              <a:t>All the goodness of </a:t>
            </a:r>
            <a:r>
              <a:rPr lang="en-GB" sz="4800" dirty="0" err="1"/>
              <a:t>Jupyter</a:t>
            </a:r>
            <a:r>
              <a:rPr lang="en-GB" sz="4800" dirty="0"/>
              <a:t> Notebooks with added</a:t>
            </a:r>
          </a:p>
          <a:p>
            <a:endParaRPr lang="en-GB" sz="4800" dirty="0"/>
          </a:p>
          <a:p>
            <a:r>
              <a:rPr lang="en-GB" sz="4800" dirty="0"/>
              <a:t>PowerShell (and C#) (and F#)</a:t>
            </a:r>
            <a:br>
              <a:rPr lang="en-GB" sz="4800" dirty="0"/>
            </a:br>
            <a:r>
              <a:rPr lang="en-GB" sz="4800" dirty="0"/>
              <a:t>(and HTML) (and JavaScript)</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39203" y="1247410"/>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754504"/>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0" y="233483"/>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2133470"/>
            <a:ext cx="8994098" cy="3644255"/>
          </a:xfrm>
          <a:prstGeom prst="rect">
            <a:avLst/>
          </a:prstGeom>
        </p:spPr>
      </p:pic>
      <p:sp>
        <p:nvSpPr>
          <p:cNvPr id="8" name="Footer Placeholder 3">
            <a:extLst>
              <a:ext uri="{FF2B5EF4-FFF2-40B4-BE49-F238E27FC236}">
                <a16:creationId xmlns:a16="http://schemas.microsoft.com/office/drawing/2014/main" id="{5C9D740A-F6D8-412E-8230-D74AF285C2C8}"/>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81941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282291"/>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1482915"/>
            <a:ext cx="8994098" cy="3644255"/>
          </a:xfrm>
          <a:prstGeom prst="rect">
            <a:avLst/>
          </a:prstGeom>
        </p:spPr>
      </p:pic>
    </p:spTree>
    <p:extLst>
      <p:ext uri="{BB962C8B-B14F-4D97-AF65-F5344CB8AC3E}">
        <p14:creationId xmlns:p14="http://schemas.microsoft.com/office/powerpoint/2010/main" val="286135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877667" y="5283817"/>
            <a:ext cx="11305330" cy="584775"/>
          </a:xfrm>
          <a:prstGeom prst="rect">
            <a:avLst/>
          </a:prstGeom>
        </p:spPr>
        <p:txBody>
          <a:bodyPr wrap="square">
            <a:spAutoFit/>
          </a:bodyPr>
          <a:lstStyle/>
          <a:p>
            <a:r>
              <a:rPr lang="en-GB" sz="3200" dirty="0"/>
              <a:t>You can also use them in Visual Studio Code with Python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4" name="Picture 3">
            <a:extLst>
              <a:ext uri="{FF2B5EF4-FFF2-40B4-BE49-F238E27FC236}">
                <a16:creationId xmlns:a16="http://schemas.microsoft.com/office/drawing/2014/main" id="{796D27D6-A9DC-4CE5-8289-66094E167E19}"/>
              </a:ext>
            </a:extLst>
          </p:cNvPr>
          <p:cNvPicPr>
            <a:picLocks noChangeAspect="1"/>
          </p:cNvPicPr>
          <p:nvPr/>
        </p:nvPicPr>
        <p:blipFill>
          <a:blip r:embed="rId3"/>
          <a:stretch>
            <a:fillRect/>
          </a:stretch>
        </p:blipFill>
        <p:spPr>
          <a:xfrm>
            <a:off x="1423546" y="1702731"/>
            <a:ext cx="10213573" cy="2733936"/>
          </a:xfrm>
          <a:prstGeom prst="rect">
            <a:avLst/>
          </a:prstGeom>
        </p:spPr>
      </p:pic>
    </p:spTree>
    <p:extLst>
      <p:ext uri="{BB962C8B-B14F-4D97-AF65-F5344CB8AC3E}">
        <p14:creationId xmlns:p14="http://schemas.microsoft.com/office/powerpoint/2010/main" val="535475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888648" y="5242995"/>
            <a:ext cx="9270540" cy="584775"/>
          </a:xfrm>
          <a:prstGeom prst="rect">
            <a:avLst/>
          </a:prstGeom>
        </p:spPr>
        <p:txBody>
          <a:bodyPr wrap="square">
            <a:spAutoFit/>
          </a:bodyPr>
          <a:lstStyle/>
          <a:p>
            <a:r>
              <a:rPr lang="en-GB" sz="3200" dirty="0"/>
              <a:t>There is also a Preview Visual Studio Code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A3A27A9A-FDCD-4169-B32E-FEBC4F26E704}"/>
              </a:ext>
            </a:extLst>
          </p:cNvPr>
          <p:cNvPicPr>
            <a:picLocks noChangeAspect="1"/>
          </p:cNvPicPr>
          <p:nvPr/>
        </p:nvPicPr>
        <p:blipFill>
          <a:blip r:embed="rId3"/>
          <a:stretch>
            <a:fillRect/>
          </a:stretch>
        </p:blipFill>
        <p:spPr>
          <a:xfrm>
            <a:off x="1348415" y="1604760"/>
            <a:ext cx="10351006" cy="3253610"/>
          </a:xfrm>
          <a:prstGeom prst="rect">
            <a:avLst/>
          </a:prstGeom>
        </p:spPr>
      </p:pic>
    </p:spTree>
    <p:extLst>
      <p:ext uri="{BB962C8B-B14F-4D97-AF65-F5344CB8AC3E}">
        <p14:creationId xmlns:p14="http://schemas.microsoft.com/office/powerpoint/2010/main" val="201064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210140" y="3429000"/>
            <a:ext cx="10595993" cy="1569660"/>
          </a:xfrm>
          <a:prstGeom prst="rect">
            <a:avLst/>
          </a:prstGeom>
        </p:spPr>
        <p:txBody>
          <a:bodyPr wrap="square">
            <a:spAutoFit/>
          </a:bodyPr>
          <a:lstStyle/>
          <a:p>
            <a:r>
              <a:rPr lang="en-GB" sz="3200" dirty="0">
                <a:hlinkClick r:id="rId3"/>
              </a:rPr>
              <a:t>https://devblogs.microsoft.com/powershell/public-preview-of-notebook-mode-in-the-powershell-preview-extension-for-visual-studio-code/</a:t>
            </a:r>
            <a:endParaRPr lang="en-GB" sz="3200" dirty="0"/>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600521" y="166095"/>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885825"/>
            <a:ext cx="11815762"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696571" y="3478591"/>
            <a:ext cx="3290128" cy="923330"/>
          </a:xfrm>
          <a:prstGeom prst="rect">
            <a:avLst/>
          </a:prstGeom>
        </p:spPr>
        <p:txBody>
          <a:bodyPr wrap="square">
            <a:spAutoFit/>
          </a:bodyPr>
          <a:lstStyle/>
          <a:p>
            <a:r>
              <a:rPr lang="en-GB" sz="5400" dirty="0"/>
              <a:t>Lets see it!</a:t>
            </a:r>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857250" y="4812230"/>
            <a:ext cx="11106149"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58541" y="5160675"/>
            <a:ext cx="669839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344988" y="193675"/>
            <a:ext cx="7847012" cy="817563"/>
          </a:xfrm>
          <a:noFill/>
        </p:spPr>
        <p:txBody>
          <a:bodyPr>
            <a:normAutofit/>
          </a:bodyPr>
          <a:lstStyle/>
          <a:p>
            <a:pPr algn="ctr"/>
            <a:r>
              <a:rPr lang="en-US" b="0" dirty="0"/>
              <a:t>I </a:t>
            </a:r>
            <a:r>
              <a:rPr lang="en-US" dirty="0" err="1"/>
              <a:t>A</a:t>
            </a:r>
            <a:r>
              <a:rPr lang="en-US" b="0" dirty="0" err="1"/>
              <a:t>in’t</a:t>
            </a:r>
            <a:r>
              <a:rPr lang="en-US" b="0" dirty="0"/>
              <a:t> No Data Scientist</a:t>
            </a:r>
          </a:p>
        </p:txBody>
      </p:sp>
      <p:sp>
        <p:nvSpPr>
          <p:cNvPr id="3" name="Rectangle 2">
            <a:extLst>
              <a:ext uri="{FF2B5EF4-FFF2-40B4-BE49-F238E27FC236}">
                <a16:creationId xmlns:a16="http://schemas.microsoft.com/office/drawing/2014/main" id="{894211BC-756D-47ED-AD54-AD06A84D8E26}"/>
              </a:ext>
            </a:extLst>
          </p:cNvPr>
          <p:cNvSpPr/>
          <p:nvPr/>
        </p:nvSpPr>
        <p:spPr>
          <a:xfrm>
            <a:off x="785326" y="4516951"/>
            <a:ext cx="2573215" cy="15812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A6AE88A5-A3E2-4F17-9A13-EE689BD4813C}"/>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1233</Words>
  <Application>Microsoft Office PowerPoint</Application>
  <PresentationFormat>Widescreen</PresentationFormat>
  <Paragraphs>208</Paragraphs>
  <Slides>41</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Segoe UI</vt:lpstr>
      <vt:lpstr>Segoe UI Semibold</vt:lpstr>
      <vt:lpstr>Office Theme</vt:lpstr>
      <vt:lpstr>I Ain’t No Data Scientist, Why Do I Need Jupyter Notebooks?</vt:lpstr>
      <vt:lpstr>Rob Sewell</vt:lpstr>
      <vt:lpstr>Rob Sewell</vt:lpstr>
      <vt:lpstr>Rob Sewell</vt:lpstr>
      <vt:lpstr>I Ain’t No Data Scientist</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Justyna Jokiel</dc:creator>
  <cp:lastModifiedBy>Rob Sewell</cp:lastModifiedBy>
  <cp:revision>8</cp:revision>
  <dcterms:created xsi:type="dcterms:W3CDTF">2020-11-25T08:54:13Z</dcterms:created>
  <dcterms:modified xsi:type="dcterms:W3CDTF">2020-12-14T17:22:59Z</dcterms:modified>
</cp:coreProperties>
</file>